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330"/>
    <a:srgbClr val="82C9FD"/>
    <a:srgbClr val="F6F6F6"/>
    <a:srgbClr val="1F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0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CD768-4CB8-4E66-8F7D-94503D580AF7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A5796-9918-470D-B0AE-1C1A873CC8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9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88142" rtl="0" eaLnBrk="1" latinLnBrk="0" hangingPunct="1">
      <a:defRPr sz="772" kern="1200">
        <a:solidFill>
          <a:schemeClr val="tx1"/>
        </a:solidFill>
        <a:latin typeface="+mn-lt"/>
        <a:ea typeface="+mn-ea"/>
        <a:cs typeface="+mn-cs"/>
      </a:defRPr>
    </a:lvl1pPr>
    <a:lvl2pPr marL="294072" algn="l" defTabSz="588142" rtl="0" eaLnBrk="1" latinLnBrk="0" hangingPunct="1">
      <a:defRPr sz="772" kern="1200">
        <a:solidFill>
          <a:schemeClr val="tx1"/>
        </a:solidFill>
        <a:latin typeface="+mn-lt"/>
        <a:ea typeface="+mn-ea"/>
        <a:cs typeface="+mn-cs"/>
      </a:defRPr>
    </a:lvl2pPr>
    <a:lvl3pPr marL="588142" algn="l" defTabSz="588142" rtl="0" eaLnBrk="1" latinLnBrk="0" hangingPunct="1">
      <a:defRPr sz="772" kern="1200">
        <a:solidFill>
          <a:schemeClr val="tx1"/>
        </a:solidFill>
        <a:latin typeface="+mn-lt"/>
        <a:ea typeface="+mn-ea"/>
        <a:cs typeface="+mn-cs"/>
      </a:defRPr>
    </a:lvl3pPr>
    <a:lvl4pPr marL="882213" algn="l" defTabSz="588142" rtl="0" eaLnBrk="1" latinLnBrk="0" hangingPunct="1">
      <a:defRPr sz="772" kern="1200">
        <a:solidFill>
          <a:schemeClr val="tx1"/>
        </a:solidFill>
        <a:latin typeface="+mn-lt"/>
        <a:ea typeface="+mn-ea"/>
        <a:cs typeface="+mn-cs"/>
      </a:defRPr>
    </a:lvl4pPr>
    <a:lvl5pPr marL="1176285" algn="l" defTabSz="588142" rtl="0" eaLnBrk="1" latinLnBrk="0" hangingPunct="1">
      <a:defRPr sz="772" kern="1200">
        <a:solidFill>
          <a:schemeClr val="tx1"/>
        </a:solidFill>
        <a:latin typeface="+mn-lt"/>
        <a:ea typeface="+mn-ea"/>
        <a:cs typeface="+mn-cs"/>
      </a:defRPr>
    </a:lvl5pPr>
    <a:lvl6pPr marL="1470355" algn="l" defTabSz="588142" rtl="0" eaLnBrk="1" latinLnBrk="0" hangingPunct="1">
      <a:defRPr sz="772" kern="1200">
        <a:solidFill>
          <a:schemeClr val="tx1"/>
        </a:solidFill>
        <a:latin typeface="+mn-lt"/>
        <a:ea typeface="+mn-ea"/>
        <a:cs typeface="+mn-cs"/>
      </a:defRPr>
    </a:lvl6pPr>
    <a:lvl7pPr marL="1764427" algn="l" defTabSz="588142" rtl="0" eaLnBrk="1" latinLnBrk="0" hangingPunct="1">
      <a:defRPr sz="772" kern="1200">
        <a:solidFill>
          <a:schemeClr val="tx1"/>
        </a:solidFill>
        <a:latin typeface="+mn-lt"/>
        <a:ea typeface="+mn-ea"/>
        <a:cs typeface="+mn-cs"/>
      </a:defRPr>
    </a:lvl7pPr>
    <a:lvl8pPr marL="2058497" algn="l" defTabSz="588142" rtl="0" eaLnBrk="1" latinLnBrk="0" hangingPunct="1">
      <a:defRPr sz="772" kern="1200">
        <a:solidFill>
          <a:schemeClr val="tx1"/>
        </a:solidFill>
        <a:latin typeface="+mn-lt"/>
        <a:ea typeface="+mn-ea"/>
        <a:cs typeface="+mn-cs"/>
      </a:defRPr>
    </a:lvl8pPr>
    <a:lvl9pPr marL="2352567" algn="l" defTabSz="588142" rtl="0" eaLnBrk="1" latinLnBrk="0" hangingPunct="1">
      <a:defRPr sz="7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AA5796-9918-470D-B0AE-1C1A873CC86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61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42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29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7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79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70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83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7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20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51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67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61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50452-8F89-4C65-9E15-E9ADC798D71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8326A-0EF3-4BAB-AFB4-8B4CBF218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25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9224F5C-6ABF-D150-1408-785B1FD6FF1B}"/>
              </a:ext>
            </a:extLst>
          </p:cNvPr>
          <p:cNvSpPr/>
          <p:nvPr/>
        </p:nvSpPr>
        <p:spPr>
          <a:xfrm>
            <a:off x="0" y="0"/>
            <a:ext cx="7559675" cy="899639"/>
          </a:xfrm>
          <a:prstGeom prst="rect">
            <a:avLst/>
          </a:prstGeom>
          <a:solidFill>
            <a:srgbClr val="1F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xmlns="" id="{3790DE3D-9D85-DAEA-4C79-707A1216D5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0"/>
            <a:ext cx="7559675" cy="90590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9EE0208-8150-0A4C-3599-37FBA028290E}"/>
              </a:ext>
            </a:extLst>
          </p:cNvPr>
          <p:cNvSpPr/>
          <p:nvPr/>
        </p:nvSpPr>
        <p:spPr>
          <a:xfrm>
            <a:off x="0" y="1"/>
            <a:ext cx="1143000" cy="906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</a:t>
            </a:r>
          </a:p>
        </p:txBody>
      </p:sp>
      <p:sp>
        <p:nvSpPr>
          <p:cNvPr id="53" name="Rectangle à coins arrondis 10">
            <a:extLst>
              <a:ext uri="{FF2B5EF4-FFF2-40B4-BE49-F238E27FC236}">
                <a16:creationId xmlns:a16="http://schemas.microsoft.com/office/drawing/2014/main" xmlns="" id="{1502E014-5793-BDFB-EA5B-71F77A86027C}"/>
              </a:ext>
            </a:extLst>
          </p:cNvPr>
          <p:cNvSpPr/>
          <p:nvPr/>
        </p:nvSpPr>
        <p:spPr>
          <a:xfrm>
            <a:off x="158754" y="6520883"/>
            <a:ext cx="7233601" cy="2883208"/>
          </a:xfrm>
          <a:prstGeom prst="roundRect">
            <a:avLst>
              <a:gd name="adj" fmla="val 2916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51" name="Rectangle à coins arrondis 10">
            <a:extLst>
              <a:ext uri="{FF2B5EF4-FFF2-40B4-BE49-F238E27FC236}">
                <a16:creationId xmlns:a16="http://schemas.microsoft.com/office/drawing/2014/main" xmlns="" id="{83B209E0-DBBD-3EB2-8EFA-B18D58748C73}"/>
              </a:ext>
            </a:extLst>
          </p:cNvPr>
          <p:cNvSpPr/>
          <p:nvPr/>
        </p:nvSpPr>
        <p:spPr>
          <a:xfrm>
            <a:off x="156836" y="2330446"/>
            <a:ext cx="7233601" cy="3839772"/>
          </a:xfrm>
          <a:prstGeom prst="roundRect">
            <a:avLst>
              <a:gd name="adj" fmla="val 2035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à coins arrondis 10">
            <a:extLst>
              <a:ext uri="{FF2B5EF4-FFF2-40B4-BE49-F238E27FC236}">
                <a16:creationId xmlns:a16="http://schemas.microsoft.com/office/drawing/2014/main" xmlns="" id="{DE97CA57-D4F6-4294-9BD4-5B1989651499}"/>
              </a:ext>
            </a:extLst>
          </p:cNvPr>
          <p:cNvSpPr/>
          <p:nvPr/>
        </p:nvSpPr>
        <p:spPr>
          <a:xfrm>
            <a:off x="156837" y="1250597"/>
            <a:ext cx="7233601" cy="749954"/>
          </a:xfrm>
          <a:prstGeom prst="roundRect">
            <a:avLst>
              <a:gd name="adj" fmla="val 8119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DF276EEF-ECF2-4C82-866F-B8F97899965A}"/>
              </a:ext>
            </a:extLst>
          </p:cNvPr>
          <p:cNvSpPr txBox="1"/>
          <p:nvPr/>
        </p:nvSpPr>
        <p:spPr>
          <a:xfrm>
            <a:off x="156834" y="987733"/>
            <a:ext cx="7233603" cy="254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2" b="1" dirty="0">
                <a:solidFill>
                  <a:srgbClr val="1F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sz="819" dirty="0">
              <a:solidFill>
                <a:srgbClr val="1F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6ECB7D6B-D910-4DDF-AC3D-86554F43240A}"/>
              </a:ext>
            </a:extLst>
          </p:cNvPr>
          <p:cNvSpPr txBox="1"/>
          <p:nvPr/>
        </p:nvSpPr>
        <p:spPr>
          <a:xfrm>
            <a:off x="156834" y="2063726"/>
            <a:ext cx="7233601" cy="25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2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&amp; Methods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xmlns="" id="{D3B177ED-5946-4EBC-83DE-B8BD70821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143" y="-15378"/>
            <a:ext cx="4984422" cy="587006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1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poster</a:t>
            </a:r>
            <a:b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Arial Taille 13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C149E0FA-B01E-48E7-94F0-80D266D16A11}"/>
              </a:ext>
            </a:extLst>
          </p:cNvPr>
          <p:cNvSpPr txBox="1"/>
          <p:nvPr/>
        </p:nvSpPr>
        <p:spPr>
          <a:xfrm>
            <a:off x="1187143" y="632119"/>
            <a:ext cx="6017378" cy="200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2" baseline="30000" dirty="0">
                <a:solidFill>
                  <a:srgbClr val="82C9FD"/>
                </a:solidFill>
                <a:latin typeface="Arial Narrow" panose="020B0606020202030204" pitchFamily="34" charset="0"/>
              </a:rPr>
              <a:t>(1) </a:t>
            </a:r>
            <a:r>
              <a:rPr lang="fr-FR" sz="702" dirty="0">
                <a:solidFill>
                  <a:srgbClr val="82C9FD"/>
                </a:solidFill>
                <a:latin typeface="Arial Narrow" panose="020B0606020202030204" pitchFamily="34" charset="0"/>
              </a:rPr>
              <a:t>Établissement, situation géographique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5C9A5C78-6074-4A4C-B177-0F879F1D25B0}"/>
              </a:ext>
            </a:extLst>
          </p:cNvPr>
          <p:cNvSpPr txBox="1"/>
          <p:nvPr/>
        </p:nvSpPr>
        <p:spPr>
          <a:xfrm>
            <a:off x="1187143" y="487294"/>
            <a:ext cx="4894570" cy="218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82C9FD"/>
                </a:solidFill>
                <a:latin typeface="Arial Narrow" panose="020B0606020202030204" pitchFamily="34" charset="0"/>
              </a:rPr>
              <a:t>Auteur</a:t>
            </a:r>
            <a:r>
              <a:rPr lang="fr-FR" sz="800" b="1" baseline="30000" dirty="0">
                <a:solidFill>
                  <a:srgbClr val="82C9FD"/>
                </a:solidFill>
                <a:latin typeface="Arial Narrow" panose="020B0606020202030204" pitchFamily="34" charset="0"/>
              </a:rPr>
              <a:t>1</a:t>
            </a:r>
            <a:r>
              <a:rPr lang="en-US" sz="800" b="1" dirty="0">
                <a:solidFill>
                  <a:srgbClr val="82C9FD"/>
                </a:solidFill>
                <a:latin typeface="Arial Narrow" panose="020B0606020202030204" pitchFamily="34" charset="0"/>
              </a:rPr>
              <a:t>, Auteur</a:t>
            </a:r>
            <a:r>
              <a:rPr lang="fr-FR" sz="800" b="1" baseline="30000" dirty="0">
                <a:solidFill>
                  <a:srgbClr val="82C9FD"/>
                </a:solidFill>
                <a:latin typeface="Arial Narrow" panose="020B0606020202030204" pitchFamily="34" charset="0"/>
              </a:rPr>
              <a:t>1</a:t>
            </a:r>
            <a:r>
              <a:rPr lang="en-US" sz="800" b="1" dirty="0">
                <a:solidFill>
                  <a:srgbClr val="82C9FD"/>
                </a:solidFill>
                <a:latin typeface="Arial Narrow" panose="020B0606020202030204" pitchFamily="34" charset="0"/>
              </a:rPr>
              <a:t>, </a:t>
            </a:r>
            <a:r>
              <a:rPr lang="fr-FR" sz="800" b="1" dirty="0">
                <a:solidFill>
                  <a:srgbClr val="82C9FD"/>
                </a:solidFill>
                <a:latin typeface="Arial Narrow" panose="020B0606020202030204" pitchFamily="34" charset="0"/>
              </a:rPr>
              <a:t>Auteur</a:t>
            </a:r>
            <a:r>
              <a:rPr lang="fr-FR" sz="800" b="1" baseline="30000" dirty="0">
                <a:solidFill>
                  <a:srgbClr val="82C9FD"/>
                </a:solidFill>
                <a:latin typeface="Arial Narrow" panose="020B0606020202030204" pitchFamily="34" charset="0"/>
              </a:rPr>
              <a:t>1</a:t>
            </a:r>
            <a:endParaRPr lang="fr-FR" sz="800" dirty="0">
              <a:solidFill>
                <a:srgbClr val="82C9FD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94C6ECFA-1944-416A-8D1D-E00A18DECEDD}"/>
              </a:ext>
            </a:extLst>
          </p:cNvPr>
          <p:cNvSpPr txBox="1"/>
          <p:nvPr/>
        </p:nvSpPr>
        <p:spPr>
          <a:xfrm>
            <a:off x="169236" y="1311005"/>
            <a:ext cx="7174539" cy="2003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702" dirty="0" err="1">
                <a:latin typeface="Arial" panose="020B0604020202020204" pitchFamily="34" charset="0"/>
                <a:cs typeface="Arial" panose="020B0604020202020204" pitchFamily="34" charset="0"/>
              </a:rPr>
              <a:t>Contenu</a:t>
            </a:r>
            <a:r>
              <a:rPr lang="en-US" sz="702" dirty="0">
                <a:latin typeface="Arial" panose="020B0604020202020204" pitchFamily="34" charset="0"/>
                <a:cs typeface="Arial" panose="020B0604020202020204" pitchFamily="34" charset="0"/>
              </a:rPr>
              <a:t> – Police Arial Taille 7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EB9B34D3-88AD-4247-BF6B-678CA64B87CB}"/>
              </a:ext>
            </a:extLst>
          </p:cNvPr>
          <p:cNvSpPr txBox="1"/>
          <p:nvPr/>
        </p:nvSpPr>
        <p:spPr>
          <a:xfrm>
            <a:off x="177588" y="2620978"/>
            <a:ext cx="7166187" cy="200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02" dirty="0" err="1">
                <a:latin typeface="Arial" panose="020B0604020202020204" pitchFamily="34" charset="0"/>
                <a:cs typeface="Arial" panose="020B0604020202020204" pitchFamily="34" charset="0"/>
              </a:rPr>
              <a:t>Contenu</a:t>
            </a:r>
            <a:r>
              <a:rPr lang="en-US" sz="702" dirty="0">
                <a:latin typeface="Arial" panose="020B0604020202020204" pitchFamily="34" charset="0"/>
                <a:cs typeface="Arial" panose="020B0604020202020204" pitchFamily="34" charset="0"/>
              </a:rPr>
              <a:t> – Police Arial Taille 7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7AD82564-F60F-4CB1-A822-C0D2ABF63F75}"/>
              </a:ext>
            </a:extLst>
          </p:cNvPr>
          <p:cNvSpPr txBox="1"/>
          <p:nvPr/>
        </p:nvSpPr>
        <p:spPr>
          <a:xfrm>
            <a:off x="177588" y="2392199"/>
            <a:ext cx="34891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u="sng" dirty="0">
                <a:solidFill>
                  <a:srgbClr val="EE93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</a:t>
            </a:r>
            <a:r>
              <a:rPr lang="en-US" sz="900" b="1" u="sng" dirty="0" err="1">
                <a:solidFill>
                  <a:srgbClr val="EE93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  <a:r>
              <a:rPr lang="en-US" sz="900" b="1" u="sng" dirty="0">
                <a:solidFill>
                  <a:srgbClr val="EE93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Police Arial Taille 9</a:t>
            </a:r>
            <a:endParaRPr lang="en-US" sz="900" b="1" dirty="0">
              <a:solidFill>
                <a:srgbClr val="EE93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xmlns="" id="{6E3C0C4D-4202-8378-3087-832178D479E1}"/>
              </a:ext>
            </a:extLst>
          </p:cNvPr>
          <p:cNvSpPr txBox="1"/>
          <p:nvPr/>
        </p:nvSpPr>
        <p:spPr>
          <a:xfrm>
            <a:off x="158752" y="6254163"/>
            <a:ext cx="7233601" cy="25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fr-FR" sz="1052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à coins arrondis 10">
            <a:extLst>
              <a:ext uri="{FF2B5EF4-FFF2-40B4-BE49-F238E27FC236}">
                <a16:creationId xmlns:a16="http://schemas.microsoft.com/office/drawing/2014/main" xmlns="" id="{B506DE78-B9D9-0889-22CF-AB417B9105A5}"/>
              </a:ext>
            </a:extLst>
          </p:cNvPr>
          <p:cNvSpPr/>
          <p:nvPr/>
        </p:nvSpPr>
        <p:spPr>
          <a:xfrm>
            <a:off x="158752" y="9733983"/>
            <a:ext cx="4117536" cy="839616"/>
          </a:xfrm>
          <a:prstGeom prst="roundRect">
            <a:avLst>
              <a:gd name="adj" fmla="val 10869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xmlns="" id="{97C624A6-2EC1-562E-8E56-AFE3F91E5333}"/>
              </a:ext>
            </a:extLst>
          </p:cNvPr>
          <p:cNvSpPr txBox="1"/>
          <p:nvPr/>
        </p:nvSpPr>
        <p:spPr>
          <a:xfrm>
            <a:off x="177585" y="9766715"/>
            <a:ext cx="4085852" cy="200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02" dirty="0" err="1">
                <a:latin typeface="Arial" panose="020B0604020202020204" pitchFamily="34" charset="0"/>
                <a:cs typeface="Arial" panose="020B0604020202020204" pitchFamily="34" charset="0"/>
              </a:rPr>
              <a:t>Contenu</a:t>
            </a:r>
            <a:r>
              <a:rPr lang="en-US" sz="702" dirty="0">
                <a:latin typeface="Arial" panose="020B0604020202020204" pitchFamily="34" charset="0"/>
                <a:cs typeface="Arial" panose="020B0604020202020204" pitchFamily="34" charset="0"/>
              </a:rPr>
              <a:t> – Police Arial Taille 7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xmlns="" id="{A651CF72-1EA7-04FE-ACD4-EFC4F4DB5FB9}"/>
              </a:ext>
            </a:extLst>
          </p:cNvPr>
          <p:cNvSpPr txBox="1"/>
          <p:nvPr/>
        </p:nvSpPr>
        <p:spPr>
          <a:xfrm>
            <a:off x="150980" y="9481227"/>
            <a:ext cx="4125308" cy="25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sz="1052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 à coins arrondis 10">
            <a:extLst>
              <a:ext uri="{FF2B5EF4-FFF2-40B4-BE49-F238E27FC236}">
                <a16:creationId xmlns:a16="http://schemas.microsoft.com/office/drawing/2014/main" xmlns="" id="{E4836990-42CD-8319-25BC-251E1B2F8F6B}"/>
              </a:ext>
            </a:extLst>
          </p:cNvPr>
          <p:cNvSpPr/>
          <p:nvPr/>
        </p:nvSpPr>
        <p:spPr>
          <a:xfrm>
            <a:off x="4382834" y="9727633"/>
            <a:ext cx="3007602" cy="839616"/>
          </a:xfrm>
          <a:prstGeom prst="roundRect">
            <a:avLst>
              <a:gd name="adj" fmla="val 10869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xmlns="" id="{318B3C9B-C381-A5E8-E38D-07057C4D2D3B}"/>
              </a:ext>
            </a:extLst>
          </p:cNvPr>
          <p:cNvSpPr txBox="1"/>
          <p:nvPr/>
        </p:nvSpPr>
        <p:spPr>
          <a:xfrm>
            <a:off x="4382834" y="9474877"/>
            <a:ext cx="3007602" cy="25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2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fr-FR" sz="1052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xmlns="" id="{E35EDC1D-D2C0-7436-8FA1-642C5AB9A0CA}"/>
              </a:ext>
            </a:extLst>
          </p:cNvPr>
          <p:cNvSpPr txBox="1"/>
          <p:nvPr/>
        </p:nvSpPr>
        <p:spPr>
          <a:xfrm>
            <a:off x="4395535" y="9763913"/>
            <a:ext cx="297035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00" dirty="0" err="1">
                <a:latin typeface="Arial" panose="020B0604020202020204" pitchFamily="34" charset="0"/>
                <a:cs typeface="Arial" panose="020B0604020202020204" pitchFamily="34" charset="0"/>
              </a:rPr>
              <a:t>Contenu</a:t>
            </a: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 – Police Arial Taille 5</a:t>
            </a:r>
          </a:p>
        </p:txBody>
      </p:sp>
      <p:pic>
        <p:nvPicPr>
          <p:cNvPr id="86" name="Image 85">
            <a:extLst>
              <a:ext uri="{FF2B5EF4-FFF2-40B4-BE49-F238E27FC236}">
                <a16:creationId xmlns:a16="http://schemas.microsoft.com/office/drawing/2014/main" xmlns="" id="{F497B17E-4531-F7D6-C862-C57F3842F8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364" y="246349"/>
            <a:ext cx="1056071" cy="347882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84A18A27-7FEA-8A77-03CF-4B3E3A1330C9}"/>
              </a:ext>
            </a:extLst>
          </p:cNvPr>
          <p:cNvSpPr txBox="1"/>
          <p:nvPr/>
        </p:nvSpPr>
        <p:spPr>
          <a:xfrm>
            <a:off x="177588" y="6815856"/>
            <a:ext cx="7166187" cy="200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02" dirty="0" err="1">
                <a:latin typeface="Arial" panose="020B0604020202020204" pitchFamily="34" charset="0"/>
                <a:cs typeface="Arial" panose="020B0604020202020204" pitchFamily="34" charset="0"/>
              </a:rPr>
              <a:t>Contenu</a:t>
            </a:r>
            <a:r>
              <a:rPr lang="en-US" sz="702" dirty="0">
                <a:latin typeface="Arial" panose="020B0604020202020204" pitchFamily="34" charset="0"/>
                <a:cs typeface="Arial" panose="020B0604020202020204" pitchFamily="34" charset="0"/>
              </a:rPr>
              <a:t> – Police Arial Taille 7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7BF85193-AE7E-EE6B-80A1-A58A6D441EA6}"/>
              </a:ext>
            </a:extLst>
          </p:cNvPr>
          <p:cNvSpPr txBox="1"/>
          <p:nvPr/>
        </p:nvSpPr>
        <p:spPr>
          <a:xfrm>
            <a:off x="177588" y="6587077"/>
            <a:ext cx="34891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u="sng" dirty="0">
                <a:solidFill>
                  <a:srgbClr val="EE93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</a:t>
            </a:r>
            <a:r>
              <a:rPr lang="en-US" sz="900" b="1" u="sng" dirty="0" err="1">
                <a:solidFill>
                  <a:srgbClr val="EE93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  <a:r>
              <a:rPr lang="en-US" sz="900" b="1" u="sng" dirty="0">
                <a:solidFill>
                  <a:srgbClr val="EE93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Police Arial Taille 9</a:t>
            </a:r>
            <a:endParaRPr lang="en-US" sz="900" b="1" dirty="0">
              <a:solidFill>
                <a:srgbClr val="EE93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11630" y="189352"/>
            <a:ext cx="731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i="1" dirty="0" smtClean="0"/>
              <a:t>Logo institution</a:t>
            </a:r>
            <a:endParaRPr lang="fr-FR" sz="1000" i="1" dirty="0"/>
          </a:p>
        </p:txBody>
      </p:sp>
    </p:spTree>
    <p:extLst>
      <p:ext uri="{BB962C8B-B14F-4D97-AF65-F5344CB8AC3E}">
        <p14:creationId xmlns:p14="http://schemas.microsoft.com/office/powerpoint/2010/main" val="13226956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2999</TotalTime>
  <Words>70</Words>
  <Application>Microsoft Office PowerPoint</Application>
  <PresentationFormat>Personnalisé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Thème Office</vt:lpstr>
      <vt:lpstr>Titre poster Police Arial Taille 13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Aurélien Badey</dc:creator>
  <cp:lastModifiedBy>BESSIERES Igor</cp:lastModifiedBy>
  <cp:revision>27</cp:revision>
  <dcterms:created xsi:type="dcterms:W3CDTF">2022-05-08T19:37:20Z</dcterms:created>
  <dcterms:modified xsi:type="dcterms:W3CDTF">2024-02-12T12:30:44Z</dcterms:modified>
</cp:coreProperties>
</file>